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6" r:id="rId3"/>
    <p:sldId id="277" r:id="rId4"/>
    <p:sldId id="278" r:id="rId5"/>
    <p:sldId id="279" r:id="rId6"/>
    <p:sldId id="273" r:id="rId7"/>
    <p:sldId id="258" r:id="rId8"/>
    <p:sldId id="264" r:id="rId9"/>
    <p:sldId id="263" r:id="rId10"/>
    <p:sldId id="261" r:id="rId11"/>
    <p:sldId id="262" r:id="rId12"/>
    <p:sldId id="270" r:id="rId13"/>
    <p:sldId id="266" r:id="rId14"/>
    <p:sldId id="272" r:id="rId15"/>
    <p:sldId id="274" r:id="rId16"/>
    <p:sldId id="256" r:id="rId17"/>
    <p:sldId id="259" r:id="rId18"/>
  </p:sldIdLst>
  <p:sldSz cx="12192000" cy="6858000"/>
  <p:notesSz cx="10018713" cy="6889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y Hancock" initials="KH" lastIdx="1" clrIdx="0">
    <p:extLst>
      <p:ext uri="{19B8F6BF-5375-455C-9EA6-DF929625EA0E}">
        <p15:presenceInfo xmlns:p15="http://schemas.microsoft.com/office/powerpoint/2012/main" userId="d43bf71942facd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7BBD"/>
    <a:srgbClr val="413234"/>
    <a:srgbClr val="4F4242"/>
    <a:srgbClr val="3D3032"/>
    <a:srgbClr val="404040"/>
    <a:srgbClr val="7A6CD8"/>
    <a:srgbClr val="23281E"/>
    <a:srgbClr val="983883"/>
    <a:srgbClr val="F7A7B0"/>
    <a:srgbClr val="F19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5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BE98-956C-4DC2-B054-743AEC2C0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12C-918B-47C2-A5F5-57F2864FC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D9776-71B5-437F-B190-71FC4FED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D0942-58CE-4B0C-ACB7-F7B5AAD9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8BB47-5F23-438B-8B96-FB17313A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5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2866-0B06-4B55-A5DB-0B18722E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ABAD3A-F492-46EC-B62C-301DE61AB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1D208-258D-4E84-9FF7-6B517823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3EBB4-3500-4AD4-89F9-D62DC31B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17DBC-0E64-43A5-A950-31F63EC9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5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848A2-74EE-440F-B8DB-5947D3226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F095D-5E66-4963-AB7A-0F653D142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D1368-8910-4CA9-81EB-AD8A8862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7383-5574-4F21-B44D-D9C4940B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FF8E6-6878-4D82-9931-A8F144C0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44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A51639-B2D6-4652-B8C3-1B4C224A7BAF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8153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00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0505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14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1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6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684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0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D3CE-3498-4172-AC68-38AE3237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F77AC-728A-4C88-B01A-81E1BF90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6FEC6-2B8B-4055-9776-B526B569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BC37-B8D8-4160-B638-1D292F65A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7E142-8934-4669-A618-FDAC12E8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471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984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75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83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CE7BD-F627-4D88-AED5-03422051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2A500-2689-41D0-9E7D-FDDFDC075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69CF5-30D4-44F1-9740-85B61047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787B7-B76F-43B7-9726-3D38FCDF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E2C69-25BC-44F1-A4AD-D48F314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45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0178-5C19-4D33-A0F1-1BCDDA7F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6EC67-B44A-4C16-84C5-4F4B726CF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CEC4E-0CD0-4C98-A691-77BF87A51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3AB84-60EF-4974-AF92-A595B3A0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B6899-FBD6-49B2-9C08-2E552B08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701E8-5462-4992-8E68-7A6D1818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96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94F2-0D12-4191-9236-64CD000D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B5061-D4DB-42C5-BCC1-2273F5BAF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38FC7-EA46-41CC-BAD0-2A0E8CA99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70837-27AF-43F7-957D-A8F669E01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5C7B95-6F82-492A-939C-61F6DA718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F6B276-B9D7-4F54-9354-3D7DCE0D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60B8D8-E03A-4F8B-83C0-D1339D58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24400-521F-438E-9F05-2D064AC8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36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BEF4-BA9A-45B7-A9AE-C1D79EE6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97DAD-813D-4648-8F1F-7679230E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BCD7A-6002-4CE9-A544-E7F91AD8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5D477-D047-44C9-A465-8709F42E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15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AE59B-5660-4232-9B9A-E641073C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4E10B-6410-4518-B1CC-808F393B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BD266-D6A3-4547-AC37-EFF03B19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4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0FB6-FC5D-4CD5-866D-BE809B85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97D5F-44FB-48C6-AAEB-F77BD7DD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C3B4A-63DC-4189-AE9A-977435F45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AAAD8-8E47-44CC-9142-4F69B2A89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757E6-A2B1-46DE-9FA9-834B4855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E185E-F39C-45BC-8533-BE9EC669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67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D544-9278-490A-9EFB-3C7C6646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FC39F-0CE8-4CED-AB63-53438B380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03F3D-D7D6-4A4A-ACAA-966FEB7C7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4E5B4-B305-4D0B-B575-35E3818C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D0246-2531-4B0D-BAD4-CA97CE8B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53A93-E1ED-4554-A21E-93FB6A3F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35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57BB47-598C-4256-B3F5-0CB5A2DE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24186-7716-4FAC-AC28-9A1F7414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37D3D-556A-497F-835F-CD04A5923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F4E9-E14F-46F1-B233-118320AB554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FB247-4660-41E3-A22F-1E7CF4BC9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BF86F-CCC6-4E7A-A136-A7A05EC3B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385E-F7CF-4679-B748-F4F37258F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5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C48EC7-AF6A-48D3-8284-14BACBEBDD84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90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www.fashionandfairytale.co.uk/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oiU8sprXpQ?feature=oembe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C83B5-D715-48A8-81E0-2BA1E57960A1}"/>
              </a:ext>
            </a:extLst>
          </p:cNvPr>
          <p:cNvSpPr txBox="1"/>
          <p:nvPr/>
        </p:nvSpPr>
        <p:spPr>
          <a:xfrm>
            <a:off x="3043403" y="2648574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Fashion &amp; Fairytale</a:t>
            </a:r>
          </a:p>
        </p:txBody>
      </p:sp>
      <p:pic>
        <p:nvPicPr>
          <p:cNvPr id="28" name="Picture 24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72A3CF-B578-4843-AD08-54E77541BE40}"/>
              </a:ext>
            </a:extLst>
          </p:cNvPr>
          <p:cNvSpPr txBox="1"/>
          <p:nvPr/>
        </p:nvSpPr>
        <p:spPr>
          <a:xfrm>
            <a:off x="-91827" y="0"/>
            <a:ext cx="1915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latin typeface="Arial Black" panose="020B0A04020102020204" pitchFamily="34" charset="0"/>
              </a:rPr>
              <a:t>Credit: Rachel P Blake</a:t>
            </a:r>
          </a:p>
        </p:txBody>
      </p:sp>
    </p:spTree>
    <p:extLst>
      <p:ext uri="{BB962C8B-B14F-4D97-AF65-F5344CB8AC3E}">
        <p14:creationId xmlns:p14="http://schemas.microsoft.com/office/powerpoint/2010/main" val="2190614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rgbClr val="2536C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BE8BD-4704-49D0-BB6A-2C80BA8C2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70" y="0"/>
            <a:ext cx="73650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F7A7B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BB1A1-FA30-40A8-B7FB-57FE0751D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45" y="0"/>
            <a:ext cx="7164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8BCDE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8E62F-56A5-4AA5-8CE9-BABCB29F8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75" y="0"/>
            <a:ext cx="72796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28B9D-77F0-4A15-B456-B345E2BB6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2" y="1795415"/>
            <a:ext cx="2816596" cy="2816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D1F869-9BF1-4684-8E03-719B411E4C16}"/>
              </a:ext>
            </a:extLst>
          </p:cNvPr>
          <p:cNvSpPr txBox="1"/>
          <p:nvPr/>
        </p:nvSpPr>
        <p:spPr>
          <a:xfrm>
            <a:off x="3445565" y="1926440"/>
            <a:ext cx="4845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badi" panose="020B0604020104020204" pitchFamily="34" charset="0"/>
              </a:rPr>
              <a:t>What can we do to be more environmentally friendly?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2648E-68AF-49BC-90FB-07C0713520E2}"/>
              </a:ext>
            </a:extLst>
          </p:cNvPr>
          <p:cNvSpPr txBox="1"/>
          <p:nvPr/>
        </p:nvSpPr>
        <p:spPr>
          <a:xfrm>
            <a:off x="441214" y="350197"/>
            <a:ext cx="2816596" cy="1384995"/>
          </a:xfrm>
          <a:prstGeom prst="rect">
            <a:avLst/>
          </a:prstGeom>
          <a:pattFill prst="pct80">
            <a:fgClr>
              <a:srgbClr val="CF7BBD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Wear what we already have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AF907-47A9-4F3C-B028-50FD6216540B}"/>
              </a:ext>
            </a:extLst>
          </p:cNvPr>
          <p:cNvSpPr txBox="1"/>
          <p:nvPr/>
        </p:nvSpPr>
        <p:spPr>
          <a:xfrm>
            <a:off x="515052" y="2246769"/>
            <a:ext cx="2668920" cy="1815882"/>
          </a:xfrm>
          <a:prstGeom prst="rect">
            <a:avLst/>
          </a:prstGeom>
          <a:pattFill prst="pct8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Borrow and swap clothes with friends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1CE41-AB9A-42CA-BE36-8F6EC80F1FD4}"/>
              </a:ext>
            </a:extLst>
          </p:cNvPr>
          <p:cNvSpPr txBox="1"/>
          <p:nvPr/>
        </p:nvSpPr>
        <p:spPr>
          <a:xfrm>
            <a:off x="4359965" y="178779"/>
            <a:ext cx="2994992" cy="1384995"/>
          </a:xfrm>
          <a:prstGeom prst="rect">
            <a:avLst/>
          </a:prstGeom>
          <a:pattFill prst="pct80">
            <a:fgClr>
              <a:srgbClr val="F19B14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Buy second hand instead of new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A978F-BAD5-4BBF-A195-C098038E3F78}"/>
              </a:ext>
            </a:extLst>
          </p:cNvPr>
          <p:cNvSpPr txBox="1"/>
          <p:nvPr/>
        </p:nvSpPr>
        <p:spPr>
          <a:xfrm>
            <a:off x="4527011" y="4925548"/>
            <a:ext cx="2599651" cy="1384995"/>
          </a:xfrm>
          <a:prstGeom prst="rect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Buy from local makers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6ED75-608C-437A-BE40-48E20818EF58}"/>
              </a:ext>
            </a:extLst>
          </p:cNvPr>
          <p:cNvSpPr txBox="1"/>
          <p:nvPr/>
        </p:nvSpPr>
        <p:spPr>
          <a:xfrm>
            <a:off x="8101204" y="227908"/>
            <a:ext cx="3649582" cy="1815882"/>
          </a:xfrm>
          <a:prstGeom prst="rect">
            <a:avLst/>
          </a:prstGeom>
          <a:pattFill prst="pct80">
            <a:fgClr>
              <a:srgbClr val="00B0F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Choose better quality items which are made to last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FEED4-F127-45DB-B5EF-7EAB1ACB1F59}"/>
              </a:ext>
            </a:extLst>
          </p:cNvPr>
          <p:cNvSpPr txBox="1"/>
          <p:nvPr/>
        </p:nvSpPr>
        <p:spPr>
          <a:xfrm>
            <a:off x="7719441" y="4642666"/>
            <a:ext cx="3041323" cy="1815882"/>
          </a:xfrm>
          <a:prstGeom prst="rect">
            <a:avLst/>
          </a:prstGeom>
          <a:pattFill prst="pct90">
            <a:fgClr>
              <a:srgbClr val="F7A7B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Choose items made from sustainable fabrics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DAFD4-01A8-4A43-B54D-F7571D35CDE4}"/>
              </a:ext>
            </a:extLst>
          </p:cNvPr>
          <p:cNvSpPr txBox="1"/>
          <p:nvPr/>
        </p:nvSpPr>
        <p:spPr>
          <a:xfrm>
            <a:off x="8499094" y="2425548"/>
            <a:ext cx="3492849" cy="1815882"/>
          </a:xfrm>
          <a:prstGeom prst="rect">
            <a:avLst/>
          </a:prstGeom>
          <a:pattFill prst="pct80">
            <a:fgClr>
              <a:srgbClr val="92D05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Upcycle clothing and create something new from 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A30768-1D4E-4D24-B974-FBDE6A914180}"/>
              </a:ext>
            </a:extLst>
          </p:cNvPr>
          <p:cNvSpPr txBox="1"/>
          <p:nvPr/>
        </p:nvSpPr>
        <p:spPr>
          <a:xfrm>
            <a:off x="424069" y="4527592"/>
            <a:ext cx="3935896" cy="1815882"/>
          </a:xfrm>
          <a:prstGeom prst="rect">
            <a:avLst/>
          </a:prstGeom>
          <a:pattFill prst="pct80">
            <a:fgClr>
              <a:srgbClr val="FFFF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Black" panose="020B0A04020102020204" pitchFamily="34" charset="0"/>
              </a:rPr>
              <a:t>Learn about who makes the clothes and whether they are treated fairly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F273EF-677D-41D5-8F14-337B94CCFBB0}"/>
              </a:ext>
            </a:extLst>
          </p:cNvPr>
          <p:cNvSpPr txBox="1"/>
          <p:nvPr/>
        </p:nvSpPr>
        <p:spPr>
          <a:xfrm>
            <a:off x="-91827" y="0"/>
            <a:ext cx="1915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latin typeface="Arial Black" panose="020B0A04020102020204" pitchFamily="34" charset="0"/>
              </a:rPr>
              <a:t>Credit: Rachel P Blake</a:t>
            </a:r>
          </a:p>
        </p:txBody>
      </p:sp>
    </p:spTree>
    <p:extLst>
      <p:ext uri="{BB962C8B-B14F-4D97-AF65-F5344CB8AC3E}">
        <p14:creationId xmlns:p14="http://schemas.microsoft.com/office/powerpoint/2010/main" val="1300884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9AFE20C-9DC1-4F6E-AD6A-CC1DCF363479}"/>
              </a:ext>
            </a:extLst>
          </p:cNvPr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rPr>
              <a:t>Cindy Beadman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3D11B-1393-49FE-B69F-12F7BDB9D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0" r="2" b="15129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3D8B9-BA24-4A3F-863F-6C57F6C48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4" r="4" b="4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6ABB7-846E-46F9-B214-9F6A914C1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29" b="1470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7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11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DE1F013-5D1E-4C14-8E79-52D49CF56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985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20" name="Picture 19" descr="A person sitting in a tree&#10;&#10;Description automatically generated">
            <a:extLst>
              <a:ext uri="{FF2B5EF4-FFF2-40B4-BE49-F238E27FC236}">
                <a16:creationId xmlns:a16="http://schemas.microsoft.com/office/drawing/2014/main" id="{BA6B7B01-A5EC-4072-B6DC-237052EBB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3562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B6936B-821A-496B-94E8-6592049A9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4" r="17575" b="-2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38" name="Picture 37" descr="A person standing in a field&#10;&#10;Description automatically generated">
            <a:extLst>
              <a:ext uri="{FF2B5EF4-FFF2-40B4-BE49-F238E27FC236}">
                <a16:creationId xmlns:a16="http://schemas.microsoft.com/office/drawing/2014/main" id="{D98BC613-7B24-403C-9A4D-C4DFB2C7F7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r="-1" b="-1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21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A974-7624-457A-B63D-9E8E95B4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0" y="0"/>
            <a:ext cx="7793289" cy="1737360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Fashion and </a:t>
            </a:r>
            <a:r>
              <a:rPr lang="en-GB" dirty="0" err="1">
                <a:solidFill>
                  <a:schemeClr val="bg2"/>
                </a:solidFill>
              </a:rPr>
              <a:t>fairytale</a:t>
            </a:r>
            <a:r>
              <a:rPr lang="en-GB" dirty="0">
                <a:solidFill>
                  <a:schemeClr val="bg2"/>
                </a:solidFill>
              </a:rPr>
              <a:t>: 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HALF TERM TRAIL &amp; Sustainable Fashion design competition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37110-655C-44AA-B11B-FC445E704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623752"/>
            <a:ext cx="7793288" cy="5234247"/>
          </a:xfrm>
        </p:spPr>
        <p:txBody>
          <a:bodyPr>
            <a:noAutofit/>
          </a:bodyPr>
          <a:lstStyle/>
          <a:p>
            <a:pPr fontAlgn="base"/>
            <a:endParaRPr lang="en-GB" sz="2200" b="1" dirty="0">
              <a:solidFill>
                <a:schemeClr val="bg2"/>
              </a:solidFill>
            </a:endParaRPr>
          </a:p>
          <a:p>
            <a:pPr fontAlgn="base"/>
            <a:r>
              <a:rPr lang="en-GB" sz="2200" b="1" dirty="0">
                <a:solidFill>
                  <a:schemeClr val="bg2"/>
                </a:solidFill>
              </a:rPr>
              <a:t>Love fashion but hate its impact on our environment? </a:t>
            </a:r>
          </a:p>
          <a:p>
            <a:pPr fontAlgn="base"/>
            <a:endParaRPr lang="en-GB" sz="2200" b="1" dirty="0">
              <a:solidFill>
                <a:schemeClr val="bg2"/>
              </a:solidFill>
            </a:endParaRPr>
          </a:p>
          <a:p>
            <a:pPr fontAlgn="base"/>
            <a:r>
              <a:rPr lang="en-GB" sz="2200" b="1" dirty="0"/>
              <a:t>​Aged 7-22? Enter our free competition by designing your own nature inspired, sustainable outfit.</a:t>
            </a:r>
          </a:p>
          <a:p>
            <a:pPr fontAlgn="base"/>
            <a:r>
              <a:rPr lang="en-GB" sz="2200" dirty="0"/>
              <a:t>All designs entry sheets will be exhibited alongside the iconic gowns of Cindy Beadman at the Assembly Rooms, Bath from 2</a:t>
            </a:r>
            <a:r>
              <a:rPr lang="en-GB" sz="2200" baseline="30000" dirty="0"/>
              <a:t>nd</a:t>
            </a:r>
            <a:r>
              <a:rPr lang="en-GB" sz="2200" dirty="0"/>
              <a:t>-6</a:t>
            </a:r>
            <a:r>
              <a:rPr lang="en-GB" sz="2200" baseline="30000" dirty="0"/>
              <a:t>th</a:t>
            </a:r>
            <a:r>
              <a:rPr lang="en-GB" sz="2200" dirty="0"/>
              <a:t> August 2020. The 4 winning designers will receive fantastic prizes and see their outfits manufactured for the exhibition.</a:t>
            </a:r>
          </a:p>
          <a:p>
            <a:pPr fontAlgn="base"/>
            <a:endParaRPr lang="en-GB" sz="2200" dirty="0"/>
          </a:p>
          <a:p>
            <a:pPr fontAlgn="base"/>
            <a:r>
              <a:rPr lang="en-GB" sz="2200" b="1" dirty="0">
                <a:solidFill>
                  <a:schemeClr val="bg2"/>
                </a:solidFill>
              </a:rPr>
              <a:t>Download your free entry form from: </a:t>
            </a:r>
            <a:r>
              <a:rPr lang="en-GB" sz="2200" b="1" dirty="0">
                <a:solidFill>
                  <a:schemeClr val="bg1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www.fashionandfairytale.co.uk</a:t>
            </a:r>
            <a:r>
              <a:rPr lang="en-GB" sz="2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/ Insta: @</a:t>
            </a:r>
            <a:r>
              <a:rPr lang="en-GB" sz="2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fashion_fairytale</a:t>
            </a:r>
            <a:endParaRPr lang="en-GB" sz="2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fontAlgn="base"/>
            <a:endParaRPr lang="en-GB" sz="2000" b="1" dirty="0"/>
          </a:p>
        </p:txBody>
      </p:sp>
      <p:pic>
        <p:nvPicPr>
          <p:cNvPr id="10" name="Content Placeholder 9" descr="A picture containing bedclothes, indoor&#10;&#10;Description automatically generated">
            <a:extLst>
              <a:ext uri="{FF2B5EF4-FFF2-40B4-BE49-F238E27FC236}">
                <a16:creationId xmlns:a16="http://schemas.microsoft.com/office/drawing/2014/main" id="{3338E81D-09A5-4BE9-88CC-EB1BE3168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568441" y="1234436"/>
            <a:ext cx="6857999" cy="4389121"/>
          </a:xfrm>
        </p:spPr>
      </p:pic>
    </p:spTree>
    <p:extLst>
      <p:ext uri="{BB962C8B-B14F-4D97-AF65-F5344CB8AC3E}">
        <p14:creationId xmlns:p14="http://schemas.microsoft.com/office/powerpoint/2010/main" val="181799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0B0837-DA33-4FD0-8303-6A7A3498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12" y="1773792"/>
            <a:ext cx="2815349" cy="2815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14D7A-6BF4-4FDA-AE2C-D1879ED79EB5}"/>
              </a:ext>
            </a:extLst>
          </p:cNvPr>
          <p:cNvSpPr txBox="1"/>
          <p:nvPr/>
        </p:nvSpPr>
        <p:spPr>
          <a:xfrm>
            <a:off x="3210575" y="2201588"/>
            <a:ext cx="5151822" cy="195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badi" panose="020B0604020104020204" pitchFamily="34" charset="0"/>
              </a:rPr>
              <a:t>What can we </a:t>
            </a:r>
          </a:p>
          <a:p>
            <a:pPr algn="ctr"/>
            <a:r>
              <a:rPr lang="en-GB" sz="4000" b="1" dirty="0">
                <a:latin typeface="Abadi" panose="020B0604020104020204" pitchFamily="34" charset="0"/>
              </a:rPr>
              <a:t>do about climate change?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D9E30-59B9-4B86-A923-0809CBFCE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12" y="417749"/>
            <a:ext cx="2589659" cy="2550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E7D08-D608-43D8-BFB6-EAE055A4D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552" y="38920"/>
            <a:ext cx="1725766" cy="233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DCD18-8BCB-43C5-B4EC-5C68CB0A2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22" y="4238149"/>
            <a:ext cx="2692915" cy="2012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0A817-D103-4C96-9A33-406BEB34D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233" y="3387830"/>
            <a:ext cx="2767025" cy="2653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CDD71C-4E7B-40B2-8538-A660D44AE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614" y="4811128"/>
            <a:ext cx="2364619" cy="178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31F35-9057-48E9-978D-00F5F32F1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359" y="62442"/>
            <a:ext cx="2657117" cy="2193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F670F-022F-435F-9083-887043D54D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162" y="4371817"/>
            <a:ext cx="2258546" cy="2305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E5ABA6-712D-402F-84EC-01D8C9872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2" y="2229534"/>
            <a:ext cx="2589660" cy="19422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035DE1-BE33-4A10-9E15-157EF2FC74F8}"/>
              </a:ext>
            </a:extLst>
          </p:cNvPr>
          <p:cNvSpPr txBox="1"/>
          <p:nvPr/>
        </p:nvSpPr>
        <p:spPr>
          <a:xfrm>
            <a:off x="-91827" y="0"/>
            <a:ext cx="1915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latin typeface="Arial Black" panose="020B0A04020102020204" pitchFamily="34" charset="0"/>
              </a:rPr>
              <a:t>Credit: Rachel P Blake</a:t>
            </a:r>
          </a:p>
        </p:txBody>
      </p:sp>
    </p:spTree>
    <p:extLst>
      <p:ext uri="{BB962C8B-B14F-4D97-AF65-F5344CB8AC3E}">
        <p14:creationId xmlns:p14="http://schemas.microsoft.com/office/powerpoint/2010/main" val="340754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4B97B-E72F-4534-9B3B-028D9B1DC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514" y="354751"/>
            <a:ext cx="2816596" cy="2816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286E2-885A-4654-8C98-5A3C6BEE2095}"/>
              </a:ext>
            </a:extLst>
          </p:cNvPr>
          <p:cNvSpPr txBox="1"/>
          <p:nvPr/>
        </p:nvSpPr>
        <p:spPr>
          <a:xfrm>
            <a:off x="4153214" y="721244"/>
            <a:ext cx="36811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badi" panose="020B0604020104020204" pitchFamily="34" charset="0"/>
              </a:rPr>
              <a:t>The planet’s biggest polluters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D093B-8EA2-49B2-91DF-3AC1D3EE9240}"/>
              </a:ext>
            </a:extLst>
          </p:cNvPr>
          <p:cNvSpPr txBox="1"/>
          <p:nvPr/>
        </p:nvSpPr>
        <p:spPr>
          <a:xfrm>
            <a:off x="847233" y="2384754"/>
            <a:ext cx="2660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badi" panose="020B0604020104020204" pitchFamily="34" charset="0"/>
              </a:rPr>
              <a:t>Fossil fuels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028AA-E9FD-4AD0-A172-84F051603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0" y="721244"/>
            <a:ext cx="2660293" cy="1726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B3595-AF47-4582-A269-D24826152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06" y="673927"/>
            <a:ext cx="2686929" cy="1726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CB866-48BA-4633-9F54-4573EF45FA9B}"/>
              </a:ext>
            </a:extLst>
          </p:cNvPr>
          <p:cNvSpPr txBox="1"/>
          <p:nvPr/>
        </p:nvSpPr>
        <p:spPr>
          <a:xfrm>
            <a:off x="8026890" y="2424574"/>
            <a:ext cx="3305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badi" panose="020B0604020104020204" pitchFamily="34" charset="0"/>
              </a:rPr>
              <a:t>Farming &amp; agriculture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A8766E-80A7-4D84-A62A-E8FF376D4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437" y="3832592"/>
            <a:ext cx="2352750" cy="1856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8448A-40C3-4207-B5B8-06DF47048051}"/>
              </a:ext>
            </a:extLst>
          </p:cNvPr>
          <p:cNvSpPr txBox="1"/>
          <p:nvPr/>
        </p:nvSpPr>
        <p:spPr>
          <a:xfrm>
            <a:off x="4382592" y="5738040"/>
            <a:ext cx="315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badi" panose="020B0604020104020204" pitchFamily="34" charset="0"/>
              </a:rPr>
              <a:t>Meat &amp; dairy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693532-D36E-4086-AF4B-39C4A5084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201" y="3649928"/>
            <a:ext cx="2419818" cy="2088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D771B5-D04E-41E3-8CF3-9FEF356683CD}"/>
              </a:ext>
            </a:extLst>
          </p:cNvPr>
          <p:cNvSpPr txBox="1"/>
          <p:nvPr/>
        </p:nvSpPr>
        <p:spPr>
          <a:xfrm>
            <a:off x="8215285" y="5697415"/>
            <a:ext cx="278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badi" panose="020B0604020104020204" pitchFamily="34" charset="0"/>
              </a:rPr>
              <a:t>Transport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313B34-725E-467A-B24F-AEB1DA314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39" y="3649928"/>
            <a:ext cx="2660293" cy="1818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7DD693-12AC-48F0-AB6B-955D3E4D234E}"/>
              </a:ext>
            </a:extLst>
          </p:cNvPr>
          <p:cNvSpPr txBox="1"/>
          <p:nvPr/>
        </p:nvSpPr>
        <p:spPr>
          <a:xfrm>
            <a:off x="894280" y="5468425"/>
            <a:ext cx="2843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badi" panose="020B0604020104020204" pitchFamily="34" charset="0"/>
              </a:rPr>
              <a:t>Textile 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05E8A-D23F-4E50-8157-60A9393E8444}"/>
              </a:ext>
            </a:extLst>
          </p:cNvPr>
          <p:cNvSpPr txBox="1"/>
          <p:nvPr/>
        </p:nvSpPr>
        <p:spPr>
          <a:xfrm>
            <a:off x="-91827" y="0"/>
            <a:ext cx="1915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latin typeface="Arial Black" panose="020B0A04020102020204" pitchFamily="34" charset="0"/>
              </a:rPr>
              <a:t>Credit: Rachel P Blake</a:t>
            </a:r>
          </a:p>
        </p:txBody>
      </p:sp>
    </p:spTree>
    <p:extLst>
      <p:ext uri="{BB962C8B-B14F-4D97-AF65-F5344CB8AC3E}">
        <p14:creationId xmlns:p14="http://schemas.microsoft.com/office/powerpoint/2010/main" val="159828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an Fashion Be Sustainable? | BBC Earth">
            <a:hlinkClick r:id="" action="ppaction://media"/>
            <a:extLst>
              <a:ext uri="{FF2B5EF4-FFF2-40B4-BE49-F238E27FC236}">
                <a16:creationId xmlns:a16="http://schemas.microsoft.com/office/drawing/2014/main" id="{F6AD7A39-5A30-4DBD-8319-925BBD9430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DBFEB3-FF8F-410A-A1D2-E1B9C8E8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1465" y="1526291"/>
            <a:ext cx="3310212" cy="3310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F09536-8C96-43DA-8526-95693C8A1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17" y="938499"/>
            <a:ext cx="2052455" cy="2052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2DB72-231E-4CBB-AF64-987273367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147" y="353350"/>
            <a:ext cx="3451746" cy="138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F8928-C799-4DB3-90C9-EA78DFC8A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31" y="358458"/>
            <a:ext cx="3587455" cy="1874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AE078-AF2B-40BF-8B94-C1637A194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904" y="53406"/>
            <a:ext cx="2444848" cy="1625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3B485-976C-4511-BF14-7F9F2B174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9799" y="2885569"/>
            <a:ext cx="2349442" cy="2167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2AF822-9523-4CAA-9ADA-FBDF79DEC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93" y="2376840"/>
            <a:ext cx="2394502" cy="885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BA6D5-120F-45F3-839F-A1B8EDC21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0609" y="2024286"/>
            <a:ext cx="1481358" cy="1481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8F8BC-9481-4A2F-B534-C9116C404D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91" y="4992222"/>
            <a:ext cx="1821545" cy="1821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B6D8DE-B1EE-4F6A-A8B4-892D9153B1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221" y="100762"/>
            <a:ext cx="1837125" cy="1837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2D5CDD-76DF-47D7-A6AD-C82B8C05D9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4441" y="4889263"/>
            <a:ext cx="2857500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E61C0-2541-464B-95C7-FFA16BFA56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5345" y="3830323"/>
            <a:ext cx="1243898" cy="1237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00AB91-B199-486D-AF26-BF86F82AC4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2196" y="5101919"/>
            <a:ext cx="3044923" cy="1602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7AEDB-FE46-4686-9D63-25DC3FE0F2FC}"/>
              </a:ext>
            </a:extLst>
          </p:cNvPr>
          <p:cNvSpPr txBox="1"/>
          <p:nvPr/>
        </p:nvSpPr>
        <p:spPr>
          <a:xfrm>
            <a:off x="4296846" y="1987934"/>
            <a:ext cx="2931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Abadi" panose="020B0604020104020204" pitchFamily="34" charset="0"/>
                <a:cs typeface="Aharoni" panose="020B0604020202020204" pitchFamily="2" charset="-79"/>
              </a:rPr>
              <a:t>What is fast fashion?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6DE728-8BE4-4D1E-87F4-92037F8F925F}"/>
              </a:ext>
            </a:extLst>
          </p:cNvPr>
          <p:cNvSpPr txBox="1"/>
          <p:nvPr/>
        </p:nvSpPr>
        <p:spPr>
          <a:xfrm>
            <a:off x="-91827" y="0"/>
            <a:ext cx="1915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latin typeface="Arial Black" panose="020B0A04020102020204" pitchFamily="34" charset="0"/>
              </a:rPr>
              <a:t>Credit: Rachel P Blake</a:t>
            </a:r>
          </a:p>
        </p:txBody>
      </p:sp>
    </p:spTree>
    <p:extLst>
      <p:ext uri="{BB962C8B-B14F-4D97-AF65-F5344CB8AC3E}">
        <p14:creationId xmlns:p14="http://schemas.microsoft.com/office/powerpoint/2010/main" val="7607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19B1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AF478F6D-6B20-452C-8100-9EBDB0CC2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88" y="0"/>
            <a:ext cx="7354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ED2A2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14C53-EC4B-4AF1-8B84-0352E6966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67" y="0"/>
            <a:ext cx="7469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F0E3D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987A70D-9263-4955-B3B0-12370DCBD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48" y="0"/>
            <a:ext cx="7236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8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ED2A2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619E7-AF2A-4FB5-904D-9FB5ED9C5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66" y="0"/>
            <a:ext cx="7643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2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5000" dirty="0" smtClean="0">
            <a:latin typeface="Arial Black" panose="020B0A040201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228</Words>
  <Application>Microsoft Office PowerPoint</Application>
  <PresentationFormat>Widescreen</PresentationFormat>
  <Paragraphs>33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Abadi</vt:lpstr>
      <vt:lpstr>Arial</vt:lpstr>
      <vt:lpstr>Arial Black</vt:lpstr>
      <vt:lpstr>Calibri</vt:lpstr>
      <vt:lpstr>Calibri Light</vt:lpstr>
      <vt:lpstr>Tw Cen MT</vt:lpstr>
      <vt:lpstr>Tw Cen MT Condensed</vt:lpstr>
      <vt:lpstr>Wingdings 3</vt:lpstr>
      <vt:lpstr>Office Theme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Fashion and fairytale:  HALF TERM TRAIL &amp; Sustainable Fashion design 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Blake</dc:creator>
  <cp:lastModifiedBy>Katy Hancock</cp:lastModifiedBy>
  <cp:revision>26</cp:revision>
  <cp:lastPrinted>2019-10-17T12:18:47Z</cp:lastPrinted>
  <dcterms:created xsi:type="dcterms:W3CDTF">2019-10-16T07:56:13Z</dcterms:created>
  <dcterms:modified xsi:type="dcterms:W3CDTF">2019-11-13T14:45:23Z</dcterms:modified>
</cp:coreProperties>
</file>